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413" r:id="rId2"/>
    <p:sldId id="409" r:id="rId3"/>
    <p:sldId id="431" r:id="rId4"/>
    <p:sldId id="432" r:id="rId5"/>
    <p:sldId id="434" r:id="rId6"/>
    <p:sldId id="414" r:id="rId7"/>
    <p:sldId id="430" r:id="rId8"/>
    <p:sldId id="423" r:id="rId9"/>
    <p:sldId id="426" r:id="rId10"/>
    <p:sldId id="427" r:id="rId11"/>
    <p:sldId id="424" r:id="rId12"/>
    <p:sldId id="425" r:id="rId13"/>
    <p:sldId id="428" r:id="rId14"/>
    <p:sldId id="429" r:id="rId15"/>
    <p:sldId id="416" r:id="rId16"/>
    <p:sldId id="418" r:id="rId17"/>
    <p:sldId id="419" r:id="rId18"/>
    <p:sldId id="420" r:id="rId19"/>
    <p:sldId id="412" r:id="rId20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나눔고딕 Extra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한나" panose="020B0600000101010101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8"/>
    <a:srgbClr val="E6E6E6"/>
    <a:srgbClr val="1E28EA"/>
    <a:srgbClr val="DEDEDE"/>
    <a:srgbClr val="E4E4E4"/>
    <a:srgbClr val="D9D9D9"/>
    <a:srgbClr val="DCDCDC"/>
    <a:srgbClr val="595959"/>
    <a:srgbClr val="47B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>
      <p:cViewPr varScale="1">
        <p:scale>
          <a:sx n="217" d="100"/>
          <a:sy n="217" d="100"/>
        </p:scale>
        <p:origin x="41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20B3-CF30-433D-AB73-B1AC0AC2BF96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548D-BC30-46C6-B239-4E5E8EF6E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6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4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5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2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2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0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6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5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2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A8E0E-E987-4689-ADD6-5E33FD4B63A7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2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033853" y="843558"/>
            <a:ext cx="5770395" cy="1107996"/>
            <a:chOff x="3054211" y="2093386"/>
            <a:chExt cx="3581043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31158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211" y="2093386"/>
              <a:ext cx="3506649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709" y="2429475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   장애인 주차 구역 관리기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9916" y="987574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주차 구역에 불법 주차를 막기 위한 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284" y="184513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Beacon(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비콘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 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4048" y="271576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팀원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: </a:t>
            </a:r>
            <a:r>
              <a:rPr lang="ko-KR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권용현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김동영 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    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김민승 김재현 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7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이미지 저장 및 동영상 촬영 변수 값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6552728" cy="399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동영상 촬영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- 1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00263"/>
            <a:ext cx="662473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0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동영상 촬영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26" y="752298"/>
            <a:ext cx="6805446" cy="361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0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차연산을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통한 물체 감지 소스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- 1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18" y="650789"/>
            <a:ext cx="6696745" cy="422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1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차연산을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통한 물체 감지 소스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669674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1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차연산을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이용한 물체 추적 소스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- 1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50791"/>
            <a:ext cx="6840760" cy="422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0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차연산을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이용한 물체 추적 소스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63" y="609147"/>
            <a:ext cx="6853709" cy="426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를 통한 일정 구역 침범 확인 프로그램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99542"/>
            <a:ext cx="40767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51670"/>
            <a:ext cx="6480720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7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를 통한 일정 구역 침범 확인 프로그램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50791"/>
            <a:ext cx="2664296" cy="400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50791"/>
            <a:ext cx="30194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4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6304663" cy="1107996"/>
            <a:chOff x="3058854" y="2093386"/>
            <a:chExt cx="4314217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526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Q&amp;A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6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00" y="650791"/>
            <a:ext cx="3101472" cy="232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99742"/>
            <a:ext cx="333010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2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아파치 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1" y="635605"/>
            <a:ext cx="6696744" cy="414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4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</a:t>
            </a:r>
            <a:r>
              <a:rPr lang="ko-KR" altLang="en-US" dirty="0" smtClean="0"/>
              <a:t> 설치 </a:t>
            </a:r>
            <a:r>
              <a:rPr lang="en-US" altLang="ko-KR" dirty="0" smtClean="0"/>
              <a:t>(DB)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34" y="824780"/>
            <a:ext cx="6712313" cy="377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4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phpMyAdmin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오픈소스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50790"/>
            <a:ext cx="6696744" cy="415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4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3635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(Putty</a:t>
            </a:r>
            <a:r>
              <a:rPr lang="ko-KR" altLang="en-US" dirty="0" smtClean="0"/>
              <a:t>를 이용한 원격 접속</a:t>
            </a:r>
            <a:r>
              <a:rPr lang="en-US" altLang="ko-KR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91" y="2427734"/>
            <a:ext cx="3405880" cy="24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99" y="742578"/>
            <a:ext cx="3031157" cy="322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59965"/>
            <a:ext cx="7048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5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5086070" cy="1107996"/>
            <a:chOff x="3058854" y="2093386"/>
            <a:chExt cx="3480346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655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32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OpenCV</a:t>
              </a:r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소스 설명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2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temp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이미지 설정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682462"/>
            <a:ext cx="62198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0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공부 내용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1" y="236354"/>
            <a:ext cx="693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마우스 이벤트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핸들러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96" y="656544"/>
            <a:ext cx="6656460" cy="378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5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</TotalTime>
  <Words>176</Words>
  <Application>Microsoft Office PowerPoint</Application>
  <PresentationFormat>화면 슬라이드 쇼(16:9)</PresentationFormat>
  <Paragraphs>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HY견고딕</vt:lpstr>
      <vt:lpstr>나눔고딕 ExtraBold</vt:lpstr>
      <vt:lpstr>Arial</vt:lpstr>
      <vt:lpstr>맑은 고딕</vt:lpstr>
      <vt:lpstr>배달의민족 한나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박명철</dc:creator>
  <cp:lastModifiedBy>de1111</cp:lastModifiedBy>
  <cp:revision>368</cp:revision>
  <dcterms:created xsi:type="dcterms:W3CDTF">2015-08-25T11:20:08Z</dcterms:created>
  <dcterms:modified xsi:type="dcterms:W3CDTF">2018-04-09T04:07:47Z</dcterms:modified>
</cp:coreProperties>
</file>